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  <p:sldId id="435" r:id="rId182"/>
    <p:sldId id="436" r:id="rId183"/>
    <p:sldId id="437" r:id="rId184"/>
    <p:sldId id="438" r:id="rId185"/>
    <p:sldId id="439" r:id="rId186"/>
    <p:sldId id="440" r:id="rId187"/>
    <p:sldId id="441" r:id="rId188"/>
    <p:sldId id="442" r:id="rId189"/>
    <p:sldId id="443" r:id="rId190"/>
    <p:sldId id="444" r:id="rId191"/>
    <p:sldId id="445" r:id="rId192"/>
    <p:sldId id="446" r:id="rId193"/>
    <p:sldId id="447" r:id="rId194"/>
    <p:sldId id="448" r:id="rId195"/>
    <p:sldId id="449" r:id="rId196"/>
    <p:sldId id="450" r:id="rId197"/>
    <p:sldId id="451" r:id="rId198"/>
    <p:sldId id="452" r:id="rId199"/>
  </p:sldIdLst>
  <p:sldSz cx="9753600" cy="73152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slide" Target="slides/slide180.xml"/>
  <Relationship Id="rId183" Type="http://schemas.openxmlformats.org/officeDocument/2006/relationships/slide" Target="slides/slide181.xml"/>
  <Relationship Id="rId184" Type="http://schemas.openxmlformats.org/officeDocument/2006/relationships/slide" Target="slides/slide182.xml"/>
  <Relationship Id="rId185" Type="http://schemas.openxmlformats.org/officeDocument/2006/relationships/slide" Target="slides/slide183.xml"/>
  <Relationship Id="rId186" Type="http://schemas.openxmlformats.org/officeDocument/2006/relationships/slide" Target="slides/slide184.xml"/>
  <Relationship Id="rId187" Type="http://schemas.openxmlformats.org/officeDocument/2006/relationships/slide" Target="slides/slide185.xml"/>
  <Relationship Id="rId188" Type="http://schemas.openxmlformats.org/officeDocument/2006/relationships/slide" Target="slides/slide186.xml"/>
  <Relationship Id="rId189" Type="http://schemas.openxmlformats.org/officeDocument/2006/relationships/slide" Target="slides/slide187.xml"/>
  <Relationship Id="rId190" Type="http://schemas.openxmlformats.org/officeDocument/2006/relationships/slide" Target="slides/slide188.xml"/>
  <Relationship Id="rId191" Type="http://schemas.openxmlformats.org/officeDocument/2006/relationships/slide" Target="slides/slide189.xml"/>
  <Relationship Id="rId192" Type="http://schemas.openxmlformats.org/officeDocument/2006/relationships/slide" Target="slides/slide190.xml"/>
  <Relationship Id="rId193" Type="http://schemas.openxmlformats.org/officeDocument/2006/relationships/slide" Target="slides/slide191.xml"/>
  <Relationship Id="rId194" Type="http://schemas.openxmlformats.org/officeDocument/2006/relationships/slide" Target="slides/slide192.xml"/>
  <Relationship Id="rId195" Type="http://schemas.openxmlformats.org/officeDocument/2006/relationships/slide" Target="slides/slide193.xml"/>
  <Relationship Id="rId196" Type="http://schemas.openxmlformats.org/officeDocument/2006/relationships/slide" Target="slides/slide194.xml"/>
  <Relationship Id="rId197" Type="http://schemas.openxmlformats.org/officeDocument/2006/relationships/slide" Target="slides/slide195.xml"/>
  <Relationship Id="rId198" Type="http://schemas.openxmlformats.org/officeDocument/2006/relationships/slide" Target="slides/slide196.xml"/>
  <Relationship Id="rId199" Type="http://schemas.openxmlformats.org/officeDocument/2006/relationships/slide" Target="slides/slide197.xml"/>
  <Relationship Id="rId200" Type="http://schemas.openxmlformats.org/officeDocument/2006/relationships/presProps" Target="presProps.xml"/>
  <Relationship Id="rId201" Type="http://schemas.openxmlformats.org/officeDocument/2006/relationships/viewProps" Target="viewProps.xml"/>
  <Relationship Id="rId202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346536250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179899debea7800f70f3fa51063f4521.jp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e8251c32d44f39c68cd4336ad1d59410.jp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0f09b10de53857f2f8788150c8f8d37100.jp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5992b10daeb0ca4a5da6c2bf78f7c45101.jp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38a1177c0568ecaeec47a7e84ee4e68102.jp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2bdd574423565eb81fa8534a1d935a103.jp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a3e0e43ea4427ea68533206e396e85a104.jp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193b7511b2a3a2f851361dba57b1a8105.jp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e1b52468fde8432193408b6491c38df106.jp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408b2e26db6d83521b56f12284d0c7f107.jp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7ba9494c98c8465455f92bf63e5bc56108.jp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aab4fdb56a34438151ae4f892c09fe109.jp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77ea8cae64422f01a61e4b6af49dc4b11.jp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490a14f6ed31382ee805306157f68c110.jp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de659ef8aa2114f728e3064c6aa8cc111.jp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0a106d7c189c2e1c3160065dc4ca2dd112.jp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2604e202f59a09e2b140ad93630e58113.jp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b11b2a8e967e9d185de9595131ce78114.jp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20c1f90ac7c2c324127f9b9b96cce5115.jp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de9124b36e1491219d3e7518d5feb5116.jp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521685e2fee94bab1e7cda07cf01f59117.jp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51ba17e3747fdcadaac7fce51332fa4118.jp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b5cc8da50c098b84deff607d1edd20119.jp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1713ad50737514672f9780118fe1f712.jp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9bb52b4c3da91de32201cc4abca3bc120.jp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bfe91592ad5d06a38f68045672e14b4121.jp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920cdb95dc61aed8328fd31e32ccb0b122.jp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691a9676460bc572731b189d1e5c4ee123.jp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70e30fbf9df570feeeaeb0cf1917820124.jp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3a41df3062af5c62088ee062d2e93a9125.jp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ad44989a1a249967ba8fd1a5de8f1c126.jp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566fe8ee502f820a621ec370dac41d9127.jp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73f893608053a642b8a754351882e34128.jp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cb332646e5139dc654df0365845605f129.jp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7833af51c5cfac5c8101a6b4c2acd413.jp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8a5b8dc76514b0cb051f4bb67b6ff69130.jp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18ec733a1ffbdfcfe5ced6200312da131.jp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f4af2b0580ccdf83b89bb95474c1e0b132.jp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5d2be8f537154fa90b1d378003d9694133.jp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de2d34996535760d3c5868b8addb9f0134.jp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4975a8a1152d5b978cbe6a6317123d135.jp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850111ece1ac38c9e804e9291ef1e8a136.jp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863729589b79fbd0c8fb13bb4b9460137.jp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228e69a4678738c46c243416a5a9a28138.jp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af4c733e72093c692dc340d29e0c86d139.jp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63001bf64e9ac75d297e73758dc5cc914.jp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32c2a5bb5452806b190042617d464c140.jp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c61ce044eb27da980d5ff81759dd24141.jp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7504910b59dfc7c98733f62aa34c81a142.jp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793c7983336c077e3ec03f2ff920ca9143.jp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109408f81f29eaf0331e7b14fd62d6e144.jp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2a540751feae61bbdbe35c094bdcc1145.jp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8ebfd15858e9f24ea9a182cda380e1146.jp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e5f1de2585a48d100733c740956ca5147.jp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39db9306b401068fa3bb87077a7f265148.jp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0843dde96a09781aebd5ff16a48eac8149.jp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e79d9dfdf037b20de7f32bd0092a7815.jp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9ecbcae0ab8a50f777c90013ca11504150.jp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3bb514cbd2d116e5d204c9dc943d972151.jp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38f408decdb9347234fdfc6dc6dbf2d152.jp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013b282479461b55ee6630e1143b6f2153.jp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d9459aafc7a5d3ddf4abfde3ee6730e154.jp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7e80b8f5eaa8600cb8831c87fc73f6e155.jp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2b93a9a9ce54f0ae23b5b894ea2413156.jp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0c81b52171c1349f8cd3d697a6888a157.jp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d0aaad5aaa61ede2979277eacd60e7158.jp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68b52efe9e3cdd8f72d8949e7d18d2f159.jp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d240d9e7939e38a2a683d78f09b39016.jp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45b7909d3c4e1222d17e0f1012f0f8160.jp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d572c6c9b435322825277e46bd7f1d161.jp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f03d145f88cb161f92f5a275ecd456162.jp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0837ba2b91f457b87b1261ab46c489163.jp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7a6731f86747277f7755c335487f5b9164.jp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0f2bdf141a9418d1e70a0d52b4eb03165.jp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6c82d972547cc05acf6d59512467ccd166.jp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23ae22db48d3dcefdd9d45c9060daee167.jp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1f0b2caedc617563ab08b8c1dbad54168.jp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b2e2ab1d54ba61a0c9fe0c2137c1263169.jp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e9cbd1e3544c870543d77ddc17f9c2117.jp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0800833e3abe12990221e1bc164705a170.jp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9bc3276d1192db7437ecd04948ebc28171.jp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99412dec1031b2c0c6f7885fdac9b6b172.jp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5dbc99ae3e7eaf534d12ea7380420c173.jp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e0a4952a37d124b3a086c7b5427e540174.jp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b608a8c8a244072173057e690f6b486175.jp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951bc008d4b7b037ed9f02df8fa6d19176.jp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30a12616a70fc7ef550cb53abe1b0b1177.jp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b4bf4191878f605898f91dfefd62cd4178.jp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aa7f7b81786ffcacb8b29ca8983a60e179.jp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67cfce1d665d883e4b1f902b102014118.jpg"/>
</Relationships>

</file>

<file path=ppt/slides/_rels/slide1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d462a5b404847d9eba153b104984b9180.jpg"/>
</Relationships>

</file>

<file path=ppt/slides/_rels/slide1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c2079e947ba92ceb87c4c5060ff247a181.jpg"/>
</Relationships>

</file>

<file path=ppt/slides/_rels/slide1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dffa54afcc66ffcc7784fac9bb2be5182.jpg"/>
</Relationships>

</file>

<file path=ppt/slides/_rels/slide1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a2d925eaa4b519844949afa5e9e91d3183.jpg"/>
</Relationships>

</file>

<file path=ppt/slides/_rels/slide1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8c2da8c0413ef0a163422b2d50b640184.jpg"/>
</Relationships>

</file>

<file path=ppt/slides/_rels/slide1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5cc11e647cad0455a9010e75da932e8185.jpg"/>
</Relationships>

</file>

<file path=ppt/slides/_rels/slide1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4e63abef2a82679da9540cab3d3f3c186.jpg"/>
</Relationships>

</file>

<file path=ppt/slides/_rels/slide1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808830a560fcd1e5e3306db28343436187.jpg"/>
</Relationships>

</file>

<file path=ppt/slides/_rels/slide1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5307e069117efe775b4fce677c0258188.jpg"/>
</Relationships>

</file>

<file path=ppt/slides/_rels/slide1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e76d101c1d9591d92c02727d3d052e189.jp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aad9ee43d3b642b027ace3d749f41ac19.jpg"/>
</Relationships>

</file>

<file path=ppt/slides/_rels/slide1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47af9034bea91e1bc9159a4605df146190.jpg"/>
</Relationships>

</file>

<file path=ppt/slides/_rels/slide1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83b0c004e98ae6453ea19151bc836e7191.jpg"/>
</Relationships>

</file>

<file path=ppt/slides/_rels/slide1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f8caa1531415d245a510f637633055a192.jpg"/>
</Relationships>

</file>

<file path=ppt/slides/_rels/slide1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62a77045a27f2f32b0088260da4a189193.jpg"/>
</Relationships>

</file>

<file path=ppt/slides/_rels/slide1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efbc958ee98f99c9606f5207cf324e2194.jpg"/>
</Relationships>

</file>

<file path=ppt/slides/_rels/slide1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a03a69c611fa1f1bb3daf76a77337b195.jpg"/>
</Relationships>

</file>

<file path=ppt/slides/_rels/slide1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30ad38e28f1e190c75b4ebf9cc89f6e196.jpg"/>
</Relationships>

</file>

<file path=ppt/slides/_rels/slide1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f7cc875a68665a6087a1e2f188710b197.jp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4f7807a9405d3592ae23848ec4bfcc42.jp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ae93e4e8e4c26d4d957b9d28b2fd93ff20.jp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5995b2af32a4e776323ce283b59e8721.jp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299b215405514fad3c81c66c0e9c1c122.jp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7729d24c41691a5e27b85b65ed567e23.jp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2e283bbe8d979435b3f6a0dee44211224.jp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0e52a0739f808feeb5703f7b6c15ce025.jp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0abc72efdcb6c039b13504ca85530ae26.jp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657942d020b3821d3a03680d59747d27.jp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d31d228e8f0ca8f2eab005877eda0928.jp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fad3e6423eac37dedec888bb39ba4b229.jp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a5935a5afec27591b00cf4ae39e7383.jp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86cd539e35ec86a95e4c1b28f4ca15b30.jp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0fecb3e522564740b91bff8516c1f131.jp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3ddc4f04f1198ccd4ddaddbe08d5f6932.jp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baa628a97e5d8aea41d1949aa42a99333.jp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735c84166280c97e1e593285779f7ce34.jp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51da6020fe0426dc79b584e6b74513035.jp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64f470289752ff38c02a2b6ff89843736.jp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5a719d1539a1600159a1cce5498a00337.jp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dc2b359eecb047dd3b5529bcb718b4b538.jp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2ba0aa208ac075d98f205ed3aefc95239.jp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259659dbe15fa3768d0b995e961f184.jp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e45b64de130eb727d01d4192b2b8eae40.jp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4d1abc08726bfdfd69ff9be920823641.jp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ca3acc978954b5c392dcada6820c0ec42.jp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4fa1824557af97b93e52c6356aa670343.jp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5dcf7f9b45d4353054a1bbf8abfde2a44.jp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20b1e89ef9e52f040a1c7bb8967197445.jp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fc5ffd030a9435feeed82748ade405c446.jp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26c7642faf4d1b83d7c2493ee0269747.jp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765f4aefa32ce19162b3af0ae896dd148.jp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865eddab12a645a3e4b4351dcc93a7749.jp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bbefedec74541b570b4d75e7b65a9ea5.jp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00b9a5ca56d250b0d81d02e5fb96ecc50.jp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13097bce79006108added52b82a498f51.jp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d591892b65e98c728cb3b78dc2672f752.jp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c4204ed1235e877566096ac5052cd4bf53.jp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e8fd9f89cfb930db4f5a2ddbed6cf2554.jp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3ce09203938d3cbc96d44de6ce9f5b755.jp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a8bd8256b6708ccc9879b9a885b4e4656.jp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465046ec2fda69c2dde67e97f8f4d3557.jp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925e17e03919d936d6bad497fa7cb2858.jp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953301fe508de68e93163f970258ca259.jp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318c9231e38b752e51312c99f180dd66.jp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d0808464b54f7ac19307aed1755f8fb60.jp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fa9641f8bfd478ba71b876a93f0a39461.jp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ec654fcdd0dc33bc6e1f94b808f62262.jp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9c59a452b4fea8f7860b3c844d48d7063.jp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e10146a668c7611569ffb7ea108370964.jp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bc9b19a32e3f4523869dd140d471bb365.jp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395438980581d8f61685bf011c28609766.jp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6d6b36d39c53d616174316697583b8267.jp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ee525926f176d44e9bfde8ea15ee89968.jp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442d51ded845464e74c083a77a5cb0c69.jp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d3466eb411f2e1ab42a3b489c47b2db7.jp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77210a02d8912b59c9a0d3c5d23921070.jp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6ce298cdaf6da735dfca3c62742016be71.jp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313fe309b57626d312821e17e8535072.jp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070df89f7da831e8284552cb50035af73.jp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fd9881bfbcc73871a2e6b263df4eecd74.jp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8f4d1290eb30edec2e83ddb4b5b761175.jp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8ed0f32481c51ea6e0f862beddb96c576.jp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0187eaca3e9d4a32f5e5db26b61b00777.jp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a26bd7e624510102533ea37307f4c2178.jp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99d436fff2d806b457e96d33494130b79.jp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16959ab6b50d4d95bdf9357bf6db12568.jp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632edd8388d73c1774b3eeb2445100880.jp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548dc54b3d20e5f29c1f412cbd8fb7c81.jp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2439e58342d00ce1bb84784500b3f5982.jp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c136702d010ceb51bce082c5cdd63b83.jp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445935ae8408b50a55b4705a9a95d0484.jp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83fad1727331ab881930a5eaee0dc1e85.jp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cfc66747ce8b6049e5c19279b6e86bf86.jp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0127344adf1298f9126869ac57d124887.jp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27c6b53334ab01383cc1331b5d0175b088.jp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2d59040f93ae9b5e62e96f83a4627ef89.jp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81965d419172e0806e0a63c3485ea53b9.jp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e753e15269248475719905fd7ecfdd90.jp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e5fb1a42f6426272402841367cdde7e791.jp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c0da37417f345bdee8e1d4179118f5392.jp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19d8c27faf932e039f4c4acef8b113d93.jp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5d45de919414ca80ef87b812ac53489d94.jp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702defb0ad6a57c4b2527597dc5c7bb95.jp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93953cd0ac54a703a6c2f84326f5a87096.jp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42c29a1f40db0dcd5d8fa1e571874d3197.jp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0c0aae83097d310eff1a71c8b63c527498.jp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7ac5017b19d7d54c05951fde57f23e4299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9753600" cy="7315200"/>
          <a:chOff x="0" y="0"/>
          <a:chExt cx="9753600" cy="7315200"/>
        </a:xfrm>
      </p:grpSpPr>
      <p:pic>
        <p:nvPicPr>
          <p:cNvPr id="1" name="" descr="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96">
  <a:themeElements>
    <a:clrScheme name="Theme9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96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96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197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2022-07-11T06:12:36Z</dcterms:created>
  <dcterms:modified xsi:type="dcterms:W3CDTF">2022-07-11T06:12:36Z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